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10" r:id="rId3"/>
    <p:sldId id="277" r:id="rId4"/>
    <p:sldId id="311" r:id="rId5"/>
    <p:sldId id="312" r:id="rId6"/>
    <p:sldId id="313" r:id="rId7"/>
    <p:sldId id="317" r:id="rId8"/>
    <p:sldId id="318" r:id="rId9"/>
    <p:sldId id="314" r:id="rId10"/>
    <p:sldId id="315" r:id="rId11"/>
    <p:sldId id="316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FBFF65"/>
    <a:srgbClr val="FFF5A7"/>
    <a:srgbClr val="FFFFFF"/>
    <a:srgbClr val="9999FF"/>
    <a:srgbClr val="E6B2E2"/>
    <a:srgbClr val="CCFF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353" autoAdjust="0"/>
  </p:normalViewPr>
  <p:slideViewPr>
    <p:cSldViewPr>
      <p:cViewPr varScale="1">
        <p:scale>
          <a:sx n="96" d="100"/>
          <a:sy n="96" d="100"/>
        </p:scale>
        <p:origin x="6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4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넌센스</a:t>
            </a:r>
            <a:r>
              <a:rPr lang="ko-KR" altLang="en-US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40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 Non-Sense )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1" y="4197890"/>
            <a:ext cx="296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지도교수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윤정현 교수님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현재 개발 진행도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A7EDD54-CEDC-B6FF-30F2-99A9F771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64310"/>
              </p:ext>
            </p:extLst>
          </p:nvPr>
        </p:nvGraphicFramePr>
        <p:xfrm>
          <a:off x="503040" y="1132363"/>
          <a:ext cx="8389440" cy="4853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433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완료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(100%)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사운드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이펙트가 덜 모여 있음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(70%)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 조작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FSM(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근접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Multi Thread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최적화 필요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(80%)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체크 완료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처리 필요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(50%)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현재 사용중인 애니메이션 재생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Blending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Toon Shading, Deferred Rendering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 접속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움직임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Game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배경음악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5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향후 개발 일정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11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A7EDD54-CEDC-B6FF-30F2-99A9F7712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99536"/>
              </p:ext>
            </p:extLst>
          </p:nvPr>
        </p:nvGraphicFramePr>
        <p:xfrm>
          <a:off x="503040" y="1132363"/>
          <a:ext cx="8389439" cy="4485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776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433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사운드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리소스 수집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Mage Player,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원거리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돌진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), NPC, Boss Monster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Multi Thread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최적화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PhysX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연구 및 적용 또는 충돌 처리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추가 될 게임 로직에 필요한 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그림자 매핑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blurring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등 여러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Shader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연구 및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앞으로 추가 될 게임 로직에 따른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368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5049217" y="2589073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81500" y="3083251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07904" y="3014954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데모 시연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-252536" y="-243408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481008" y="776443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381450" y="651081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목차</a:t>
            </a:r>
            <a:endParaRPr lang="ko-KR" altLang="en-US" sz="40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67357" y="1557754"/>
            <a:ext cx="6315087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게임 소개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구성원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기술적 요소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중점 연구분야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문제점 및 보완책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향후 개발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데모 시연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7620601" y="289237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712" y="811430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4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게임 소개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595ED-AF86-C12E-2681-BC750D4A0AEF}"/>
              </a:ext>
            </a:extLst>
          </p:cNvPr>
          <p:cNvSpPr txBox="1"/>
          <p:nvPr/>
        </p:nvSpPr>
        <p:spPr>
          <a:xfrm>
            <a:off x="6274611" y="788532"/>
            <a:ext cx="2339754" cy="75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highlight>
                  <a:srgbClr val="C0C0C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플레이 인원</a:t>
            </a:r>
            <a:endParaRPr lang="en-US" altLang="ko-KR" sz="1600" b="1" dirty="0">
              <a:highlight>
                <a:srgbClr val="C0C0C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 ~ 4</a:t>
            </a:r>
            <a:r>
              <a:rPr lang="ko-KR" altLang="en-US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70ECA-6EE9-B59A-5DEC-D93160847414}"/>
              </a:ext>
            </a:extLst>
          </p:cNvPr>
          <p:cNvSpPr txBox="1"/>
          <p:nvPr/>
        </p:nvSpPr>
        <p:spPr>
          <a:xfrm>
            <a:off x="656945" y="788532"/>
            <a:ext cx="2339754" cy="75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highlight>
                  <a:srgbClr val="C0C0C0"/>
                </a:highlight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장르</a:t>
            </a:r>
            <a:endParaRPr lang="en-US" altLang="ko-KR" sz="1600" b="1" dirty="0">
              <a:highlight>
                <a:srgbClr val="C0C0C0"/>
              </a:highlight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FPS </a:t>
            </a:r>
            <a:r>
              <a:rPr lang="ko-KR" altLang="en-US" sz="14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액션 어드벤처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ED30396-A92D-0B15-6089-61DD2601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67" y="1604685"/>
            <a:ext cx="7888787" cy="52533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41116F8-1515-DE05-6005-C3AE283C5E88}"/>
              </a:ext>
            </a:extLst>
          </p:cNvPr>
          <p:cNvSpPr txBox="1"/>
          <p:nvPr/>
        </p:nvSpPr>
        <p:spPr>
          <a:xfrm>
            <a:off x="2409276" y="323070"/>
            <a:ext cx="4576968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사람의 </a:t>
            </a:r>
            <a:r>
              <a:rPr lang="ko-KR" altLang="en-US" b="1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감각</a:t>
            </a:r>
            <a:r>
              <a:rPr lang="ko-KR" altLang="en-US" dirty="0">
                <a:highlight>
                  <a:srgbClr val="C0C0C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빼앗아 가는 신비한 던전</a:t>
            </a:r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구성원 역할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72E7-B3A0-351F-3E48-574C55A82D48}"/>
              </a:ext>
            </a:extLst>
          </p:cNvPr>
          <p:cNvSpPr txBox="1"/>
          <p:nvPr/>
        </p:nvSpPr>
        <p:spPr>
          <a:xfrm>
            <a:off x="2448144" y="2627003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D8611-7B20-551A-41E1-3D247F40717D}"/>
              </a:ext>
            </a:extLst>
          </p:cNvPr>
          <p:cNvSpPr txBox="1"/>
          <p:nvPr/>
        </p:nvSpPr>
        <p:spPr>
          <a:xfrm>
            <a:off x="2456042" y="3881226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371A-12DE-D921-4DCD-B3959B24F3B3}"/>
              </a:ext>
            </a:extLst>
          </p:cNvPr>
          <p:cNvSpPr txBox="1"/>
          <p:nvPr/>
        </p:nvSpPr>
        <p:spPr>
          <a:xfrm>
            <a:off x="2448144" y="5135449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DDD0D-A786-5851-AD3B-4CCA13903018}"/>
              </a:ext>
            </a:extLst>
          </p:cNvPr>
          <p:cNvSpPr txBox="1"/>
          <p:nvPr/>
        </p:nvSpPr>
        <p:spPr>
          <a:xfrm>
            <a:off x="4786318" y="2627003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Level-Design</a:t>
            </a:r>
          </a:p>
          <a:p>
            <a:r>
              <a:rPr lang="en-US" altLang="ko-KR" sz="1400" dirty="0"/>
              <a:t>- 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모델 관리 및 애니메이션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적의 행동패턴 </a:t>
            </a:r>
            <a:r>
              <a:rPr lang="en-US" altLang="ko-KR" sz="1400" dirty="0"/>
              <a:t>(FSM)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365DB-507E-B4E7-DA6A-68AEEE5306CC}"/>
              </a:ext>
            </a:extLst>
          </p:cNvPr>
          <p:cNvSpPr txBox="1"/>
          <p:nvPr/>
        </p:nvSpPr>
        <p:spPr>
          <a:xfrm>
            <a:off x="4788024" y="3933056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- 2D </a:t>
            </a:r>
            <a:r>
              <a:rPr lang="ko-KR" altLang="en-US" sz="1400" dirty="0"/>
              <a:t>리소스 제작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충돌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3885E-D5EE-65BD-38AB-10A89A706B80}"/>
              </a:ext>
            </a:extLst>
          </p:cNvPr>
          <p:cNvSpPr txBox="1"/>
          <p:nvPr/>
        </p:nvSpPr>
        <p:spPr>
          <a:xfrm>
            <a:off x="4786318" y="5249131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네트워크 프레임워크 작성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서버와 클라이언트 간의 연결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594BB-9CC4-6ACE-DB57-1B719611FD40}"/>
              </a:ext>
            </a:extLst>
          </p:cNvPr>
          <p:cNvSpPr txBox="1"/>
          <p:nvPr/>
        </p:nvSpPr>
        <p:spPr>
          <a:xfrm>
            <a:off x="4757537" y="1411274"/>
            <a:ext cx="6160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C1D28-6165-1D21-1D4D-6A72D0E34FDB}"/>
              </a:ext>
            </a:extLst>
          </p:cNvPr>
          <p:cNvSpPr txBox="1"/>
          <p:nvPr/>
        </p:nvSpPr>
        <p:spPr>
          <a:xfrm>
            <a:off x="2448144" y="1306943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1420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중점 연구 분야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A72E7-B3A0-351F-3E48-574C55A82D48}"/>
              </a:ext>
            </a:extLst>
          </p:cNvPr>
          <p:cNvSpPr txBox="1"/>
          <p:nvPr/>
        </p:nvSpPr>
        <p:spPr>
          <a:xfrm>
            <a:off x="971600" y="2538545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D8611-7B20-551A-41E1-3D247F40717D}"/>
              </a:ext>
            </a:extLst>
          </p:cNvPr>
          <p:cNvSpPr txBox="1"/>
          <p:nvPr/>
        </p:nvSpPr>
        <p:spPr>
          <a:xfrm>
            <a:off x="979498" y="3792768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371A-12DE-D921-4DCD-B3959B24F3B3}"/>
              </a:ext>
            </a:extLst>
          </p:cNvPr>
          <p:cNvSpPr txBox="1"/>
          <p:nvPr/>
        </p:nvSpPr>
        <p:spPr>
          <a:xfrm>
            <a:off x="971600" y="5046991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DDD0D-A786-5851-AD3B-4CCA13903018}"/>
              </a:ext>
            </a:extLst>
          </p:cNvPr>
          <p:cNvSpPr txBox="1"/>
          <p:nvPr/>
        </p:nvSpPr>
        <p:spPr>
          <a:xfrm>
            <a:off x="3309774" y="2577067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- 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자연스러운 애니메이션 </a:t>
            </a:r>
            <a:r>
              <a:rPr lang="en-US" altLang="ko-KR" sz="1400" dirty="0"/>
              <a:t>Blending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상황에 따른 적절한 적의 행동패턴</a:t>
            </a:r>
            <a:r>
              <a:rPr lang="en-US" altLang="ko-KR" sz="1400" dirty="0"/>
              <a:t>(FSM) </a:t>
            </a:r>
            <a:r>
              <a:rPr lang="ko-KR" altLang="en-US" sz="1400" dirty="0"/>
              <a:t>연구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365DB-507E-B4E7-DA6A-68AEEE5306CC}"/>
              </a:ext>
            </a:extLst>
          </p:cNvPr>
          <p:cNvSpPr txBox="1"/>
          <p:nvPr/>
        </p:nvSpPr>
        <p:spPr>
          <a:xfrm>
            <a:off x="3311480" y="3844598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Deferred Rendering</a:t>
            </a:r>
            <a:r>
              <a:rPr lang="ko-KR" altLang="en-US" sz="1400" dirty="0"/>
              <a:t>을 활용하는 여러 </a:t>
            </a:r>
            <a:r>
              <a:rPr lang="en-US" altLang="ko-KR" sz="1400" dirty="0"/>
              <a:t>Shader</a:t>
            </a:r>
            <a:r>
              <a:rPr lang="ko-KR" altLang="en-US" sz="1400" dirty="0"/>
              <a:t>기술 연구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적절한 </a:t>
            </a:r>
            <a:r>
              <a:rPr lang="en-US" altLang="ko-KR" sz="1400" dirty="0"/>
              <a:t>Game</a:t>
            </a:r>
            <a:r>
              <a:rPr lang="ko-KR" altLang="en-US" sz="1400" dirty="0"/>
              <a:t> </a:t>
            </a:r>
            <a:r>
              <a:rPr lang="en-US" altLang="ko-KR" sz="1400" dirty="0"/>
              <a:t>UI </a:t>
            </a:r>
            <a:r>
              <a:rPr lang="ko-KR" altLang="en-US" sz="1400" dirty="0"/>
              <a:t>리소스 제작 및 구현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자연스럽지만 가벼운 충돌 체크</a:t>
            </a:r>
            <a:r>
              <a:rPr lang="en-US" altLang="ko-KR" sz="1400" dirty="0"/>
              <a:t>/</a:t>
            </a:r>
            <a:r>
              <a:rPr lang="ko-KR" altLang="en-US" sz="1400" dirty="0"/>
              <a:t>처리 기법 연구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3885E-D5EE-65BD-38AB-10A89A706B80}"/>
              </a:ext>
            </a:extLst>
          </p:cNvPr>
          <p:cNvSpPr txBox="1"/>
          <p:nvPr/>
        </p:nvSpPr>
        <p:spPr>
          <a:xfrm>
            <a:off x="3309774" y="5160673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네트워크 문제에 대처 가능한 설계 연구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서버와 클라이언트 간의 동기화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6594BB-9CC4-6ACE-DB57-1B719611FD40}"/>
              </a:ext>
            </a:extLst>
          </p:cNvPr>
          <p:cNvSpPr txBox="1"/>
          <p:nvPr/>
        </p:nvSpPr>
        <p:spPr>
          <a:xfrm>
            <a:off x="3280993" y="1322816"/>
            <a:ext cx="6160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</a:p>
          <a:p>
            <a:r>
              <a:rPr lang="en-US" altLang="ko-KR" sz="1400" dirty="0"/>
              <a:t>- 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C1D28-6165-1D21-1D4D-6A72D0E34FDB}"/>
              </a:ext>
            </a:extLst>
          </p:cNvPr>
          <p:cNvSpPr txBox="1"/>
          <p:nvPr/>
        </p:nvSpPr>
        <p:spPr>
          <a:xfrm>
            <a:off x="971600" y="1218485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9832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2D322-F6C7-8CD8-5A59-6B09F9306970}"/>
              </a:ext>
            </a:extLst>
          </p:cNvPr>
          <p:cNvSpPr txBox="1"/>
          <p:nvPr/>
        </p:nvSpPr>
        <p:spPr>
          <a:xfrm>
            <a:off x="6042390" y="3219335"/>
            <a:ext cx="132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몬스터</a:t>
            </a:r>
            <a:r>
              <a:rPr lang="en-US" altLang="ko-KR" dirty="0"/>
              <a:t>FSM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BBD981-EE81-5DF6-5F75-5772749A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275119"/>
            <a:ext cx="3600000" cy="150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C9B680-3945-12FA-B82A-8F5E574C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0" y="980728"/>
            <a:ext cx="3600000" cy="208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99F82-0AC0-E783-E9B1-38DF944A48E6}"/>
              </a:ext>
            </a:extLst>
          </p:cNvPr>
          <p:cNvSpPr txBox="1"/>
          <p:nvPr/>
        </p:nvSpPr>
        <p:spPr>
          <a:xfrm>
            <a:off x="1533100" y="324509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및 맵 로드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1C72F4-22D8-F10D-4033-85F9522D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933441"/>
            <a:ext cx="3600000" cy="20854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6A07E-12D7-C29C-9F0E-449063E80C08}"/>
              </a:ext>
            </a:extLst>
          </p:cNvPr>
          <p:cNvSpPr txBox="1"/>
          <p:nvPr/>
        </p:nvSpPr>
        <p:spPr>
          <a:xfrm>
            <a:off x="3943462" y="617898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05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CFE13-119A-A9D6-AFBA-2A3922C9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885005"/>
            <a:ext cx="3600000" cy="2090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4ECD70-F480-B3AB-3C8B-6E025087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14" y="909802"/>
            <a:ext cx="3600000" cy="208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923EC7-0B72-6393-6896-D03F7A8B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000" y="3876119"/>
            <a:ext cx="3600000" cy="208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46138F-6D1D-4373-4654-168291D48E53}"/>
              </a:ext>
            </a:extLst>
          </p:cNvPr>
          <p:cNvSpPr txBox="1"/>
          <p:nvPr/>
        </p:nvSpPr>
        <p:spPr>
          <a:xfrm>
            <a:off x="1160170" y="3096962"/>
            <a:ext cx="223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Deferred Rendering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B7F63-301B-0C08-40A8-DAAC98468BAA}"/>
              </a:ext>
            </a:extLst>
          </p:cNvPr>
          <p:cNvSpPr txBox="1"/>
          <p:nvPr/>
        </p:nvSpPr>
        <p:spPr>
          <a:xfrm>
            <a:off x="6083120" y="3117209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OBB </a:t>
            </a:r>
            <a:r>
              <a:rPr lang="ko-KR" altLang="en-US" dirty="0"/>
              <a:t>충돌체크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C26AF-900F-48C8-E7D5-4E2953CEC050}"/>
              </a:ext>
            </a:extLst>
          </p:cNvPr>
          <p:cNvSpPr txBox="1"/>
          <p:nvPr/>
        </p:nvSpPr>
        <p:spPr>
          <a:xfrm>
            <a:off x="3708622" y="619493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및 상호작용</a:t>
            </a:r>
          </a:p>
        </p:txBody>
      </p:sp>
    </p:spTree>
    <p:extLst>
      <p:ext uri="{BB962C8B-B14F-4D97-AF65-F5344CB8AC3E}">
        <p14:creationId xmlns:p14="http://schemas.microsoft.com/office/powerpoint/2010/main" val="228382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개발 내용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2D7E9-00C2-7660-4356-65F891673BA0}"/>
              </a:ext>
            </a:extLst>
          </p:cNvPr>
          <p:cNvSpPr txBox="1"/>
          <p:nvPr/>
        </p:nvSpPr>
        <p:spPr>
          <a:xfrm>
            <a:off x="1907704" y="566804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AF58D-35C0-2130-F947-6F3C0DB8C73D}"/>
              </a:ext>
            </a:extLst>
          </p:cNvPr>
          <p:cNvSpPr txBox="1"/>
          <p:nvPr/>
        </p:nvSpPr>
        <p:spPr>
          <a:xfrm>
            <a:off x="5292080" y="5661248"/>
            <a:ext cx="302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Thread Programming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1A01CA-BB81-C088-ECEA-E48FFB94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56082"/>
            <a:ext cx="7390987" cy="434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43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489" y="335487"/>
            <a:ext cx="328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문제점 및 보완책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9</a:t>
            </a:fld>
            <a:endParaRPr lang="ko-KR" altLang="en-US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A7537A-6352-2DE5-A28C-BB936D39A112}"/>
              </a:ext>
            </a:extLst>
          </p:cNvPr>
          <p:cNvSpPr/>
          <p:nvPr/>
        </p:nvSpPr>
        <p:spPr>
          <a:xfrm>
            <a:off x="467949" y="1618286"/>
            <a:ext cx="4145896" cy="3621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클라이언트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물체의 위로 충돌 처리 불가능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PhysX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물체 위로 올라갈 상황 없애기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물체 위로 올라가도록 수정해보기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Terrain </a:t>
            </a:r>
            <a:r>
              <a:rPr lang="ko-KR" altLang="en-US" sz="1400" dirty="0"/>
              <a:t>테셀레이션이 안되어 부자연스러움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Terrain </a:t>
            </a:r>
            <a:r>
              <a:rPr lang="ko-KR" altLang="en-US" sz="1400" dirty="0"/>
              <a:t>테셀레이션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F1156E-C896-2328-B0B5-14A1B0EEA7F2}"/>
              </a:ext>
            </a:extLst>
          </p:cNvPr>
          <p:cNvSpPr/>
          <p:nvPr/>
        </p:nvSpPr>
        <p:spPr>
          <a:xfrm>
            <a:off x="4746584" y="1618286"/>
            <a:ext cx="4145896" cy="36214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서버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최대 동시접속 확인을 위해 </a:t>
            </a:r>
            <a:r>
              <a:rPr lang="en-US" altLang="ko-KR" sz="1400" dirty="0"/>
              <a:t>Stress Test</a:t>
            </a:r>
            <a:r>
              <a:rPr lang="ko-KR" altLang="en-US" sz="1400" dirty="0"/>
              <a:t>필요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Stress Test </a:t>
            </a:r>
            <a:r>
              <a:rPr lang="ko-KR" altLang="en-US" sz="1400" dirty="0"/>
              <a:t>구현 및 확인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로그인 정보 저장 불가능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Data Base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4565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522</Words>
  <Application>Microsoft Office PowerPoint</Application>
  <PresentationFormat>화면 슬라이드 쇼(4:3)</PresentationFormat>
  <Paragraphs>172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HU젊음의행진140</vt:lpstr>
      <vt:lpstr>나눔스퀘어 Light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28</cp:revision>
  <dcterms:created xsi:type="dcterms:W3CDTF">2017-02-23T06:42:21Z</dcterms:created>
  <dcterms:modified xsi:type="dcterms:W3CDTF">2023-04-29T13:28:45Z</dcterms:modified>
</cp:coreProperties>
</file>